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C8F2A0B-1490-4D14-927E-4CEAE97862EB}" type="datetimeFigureOut">
              <a:rPr lang="pt-BR" smtClean="0"/>
              <a:pPr/>
              <a:t>12/5/2010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EE7D91B-B9F2-4A75-B362-A478E3D292B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imgres?imgurl=http://www.direitoshumanos.pro.br/img/justica/prudente_de_morais.jpg&amp;imgrefurl=http://www.direitoshumanos.pro.br/justica.php&amp;usg=__63ObXKGWU_CIKe9qgejnRs0-94M=&amp;h=279&amp;w=200&amp;sz=6&amp;hl=pt-BR&amp;start=1&amp;itbs=1&amp;tbnid=Xwrm9mAvuGtguM:&amp;tbnh=114&amp;tbnw=82&amp;prev=/images?q=prsidente+do+brasil+prudente+de+morais&amp;hl=pt-BR&amp;sa=G&amp;gbv=2&amp;tbs=isch: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Configurações locais\Temporary Internet Files\Content.IE5\VLYIEZ4I\MM900285285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428736"/>
            <a:ext cx="6786610" cy="5429264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857224" y="500042"/>
            <a:ext cx="7616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Frases sobre o governo</a:t>
            </a:r>
            <a:endParaRPr lang="pt-B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advTm="134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C:\Documents and Settings\Administrador\Configurações locais\Temporary Internet Files\Content.IE5\JR5Z53JX\MM900300591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714620"/>
            <a:ext cx="3714776" cy="3929090"/>
          </a:xfrm>
          <a:prstGeom prst="rect">
            <a:avLst/>
          </a:prstGeom>
          <a:noFill/>
        </p:spPr>
      </p:pic>
      <p:sp>
        <p:nvSpPr>
          <p:cNvPr id="4" name="Texto explicativo em forma de nuvem 3"/>
          <p:cNvSpPr/>
          <p:nvPr/>
        </p:nvSpPr>
        <p:spPr>
          <a:xfrm>
            <a:off x="3000364" y="214290"/>
            <a:ext cx="5929354" cy="3714776"/>
          </a:xfrm>
          <a:prstGeom prst="cloudCallout">
            <a:avLst>
              <a:gd name="adj1" fmla="val -56327"/>
              <a:gd name="adj2" fmla="val 57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43306" y="785794"/>
            <a:ext cx="4857784" cy="27146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	Antes era o PC Farias. Agora é o PT Faria.Faria as reformas, faia a  distribuição de renda, faria um governo honesto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15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jornalorebate.com.br/126/CHARGE%20-%20POLITICO%20E%20LADRA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14290"/>
            <a:ext cx="6572296" cy="4786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5146675"/>
            <a:ext cx="8229600" cy="1711325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diferença entre o político e o ladrão é que o primeiro  a gente escolhe e o segundo escolhe a gente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25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noticiasimpossiveis.files.wordpress.com/2009/02/congresso_nacional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8786874" cy="6529414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"/>
            <a:ext cx="8229600" cy="25003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Deve haver escondida nos subterrâneos do congresso, uma escola de malandragens, golpes , perfídias e corrupção.Não é possível que os congressistas já nasçam com tanto conhecimento acumulando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65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1211259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O canto Lírico de Roberto Jefferson não tem dó. Só tem réu maior!!!</a:t>
            </a:r>
            <a:endParaRPr lang="pt-BR" dirty="0"/>
          </a:p>
        </p:txBody>
      </p:sp>
      <p:pic>
        <p:nvPicPr>
          <p:cNvPr id="1026" name="Picture 2" descr="C:\Documents and Settings\Administrador\Configurações locais\Temporary Internet Files\Content.IE5\OQ0EURTV\MC90021669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857364"/>
            <a:ext cx="4857784" cy="451374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74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 tmFilter="0,0; .5, 0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1354135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Não roube: o governo detesta concorrência.</a:t>
            </a:r>
            <a:endParaRPr lang="pt-BR" dirty="0"/>
          </a:p>
        </p:txBody>
      </p:sp>
      <p:pic>
        <p:nvPicPr>
          <p:cNvPr id="5124" name="Picture 4" descr="http://josiasdesouza.folha.blog.uol.com.br/images/LadraoCartaoCredito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00174"/>
            <a:ext cx="6357982" cy="514353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97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hoppinguolviagens.com.br/templates/UOLViagens/Aereo/cidades/img_capitais/Distrito_Federal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8715436" cy="6355744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9001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chemeClr val="accent6">
                    <a:lumMod val="10000"/>
                  </a:schemeClr>
                </a:solidFill>
              </a:rPr>
              <a:t>	Ladrão </a:t>
            </a:r>
            <a:r>
              <a:rPr lang="pt-BR" dirty="0" smtClean="0">
                <a:solidFill>
                  <a:schemeClr val="accent6">
                    <a:lumMod val="10000"/>
                  </a:schemeClr>
                </a:solidFill>
              </a:rPr>
              <a:t>que rouba ladrão vive no Distrito Federal</a:t>
            </a:r>
            <a:endParaRPr lang="pt-BR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79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497011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6">
                    <a:lumMod val="10000"/>
                  </a:schemeClr>
                </a:solidFill>
              </a:rPr>
              <a:t>Estamos numa época em que o fim do ano não assusta muito como o fim do mês</a:t>
            </a:r>
            <a:endParaRPr lang="pt-BR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3073" name="Picture 1" descr="C:\Documents and Settings\Administrador\Configurações locais\Temporary Internet Files\Content.IE5\G04F8HQ7\MC90029794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071810"/>
            <a:ext cx="5197544" cy="269052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1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5429264"/>
            <a:ext cx="8229600" cy="12433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A nova capital do Brasil mudou de nome, foi de Brasília para “Quadrília”</a:t>
            </a:r>
            <a:endParaRPr lang="pt-BR" dirty="0"/>
          </a:p>
        </p:txBody>
      </p:sp>
      <p:pic>
        <p:nvPicPr>
          <p:cNvPr id="2050" name="Picture 2" descr="http://bastacomunicacao.files.wordpress.com/2009/05/1_bandid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8215370" cy="500066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67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42853"/>
            <a:ext cx="8229600" cy="14287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	Mudou o apelido do avião do Lula. Agora é Arca de Noé:”Só entra os sobreviventes do Delúbio” </a:t>
            </a:r>
            <a:endParaRPr lang="pt-BR" dirty="0"/>
          </a:p>
        </p:txBody>
      </p:sp>
      <p:pic>
        <p:nvPicPr>
          <p:cNvPr id="2052" name="Picture 4" descr="C:\Documents and Settings\Administrador\Configurações locais\Temporary Internet Files\Content.IE5\QL3056N1\MM900288894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357298"/>
            <a:ext cx="8786874" cy="528641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39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500174"/>
            <a:ext cx="314327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“Pensando bem...qualquer dia até os papagaios no Brasil vão falar”corruptaco, corruptaco”</a:t>
            </a:r>
            <a:endParaRPr lang="pt-BR" dirty="0"/>
          </a:p>
        </p:txBody>
      </p:sp>
      <p:pic>
        <p:nvPicPr>
          <p:cNvPr id="3077" name="Picture 5" descr="http://4.bp.blogspot.com/_z3IjeLDGU9o/Scbh4ypEi0I/AAAAAAAAA7M/ceKApkoVvsI/s400/Dr.Carlos+Miguel+Aid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14290"/>
            <a:ext cx="5357850" cy="66437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50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6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alagoas24horas.com.br/legba/admin/temp/Thumbs/b/d/%7Bbd1d6acd-a5e1-4a05-b2ec-e936cc9e4bdd%7D_for%C3%A7a%20nacional_500x332x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8"/>
            <a:ext cx="8072494" cy="4380658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12858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ysClr val="windowText" lastClr="000000"/>
                </a:solidFill>
              </a:rPr>
              <a:t>“Bons tempos aqueles em que os três poderes eram  Exercito, a Marinha e a Aeronáutica”</a:t>
            </a:r>
            <a:endParaRPr lang="pt-BR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9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711325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“O sonho do PT é o modelo chinês :autoritarismo político e liberalismo econômico”</a:t>
            </a:r>
            <a:endParaRPr lang="pt-BR" dirty="0"/>
          </a:p>
        </p:txBody>
      </p:sp>
      <p:pic>
        <p:nvPicPr>
          <p:cNvPr id="28673" name="Picture 1" descr="C:\Documents and Settings\Administrador\Configurações locais\Temporary Internet Files\Content.IE5\P0SA5I13\MM900040943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9" y="3143248"/>
            <a:ext cx="4572032" cy="32147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0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925507"/>
          </a:xfrm>
        </p:spPr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“Há malas que vêm para o bem”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27649" name="Picture 1" descr="C:\Documents and Settings\Administrador\Configurações locais\Temporary Internet Files\Content.IE5\QL3056N1\MM900283703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85992"/>
            <a:ext cx="3428068" cy="35719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39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http://t2.gstatic.com/images?q=tbn:Xwrm9mAvuGtguM:http://www.direitoshumanos.pro.br/img/justica/prudente_de_morais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14290"/>
            <a:ext cx="4714908" cy="642942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4429132"/>
            <a:ext cx="8229600" cy="2214578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92D050"/>
                </a:solidFill>
              </a:rPr>
              <a:t>Um dos primeiros presidentes do Brasil foi o Prudente de Morais, daí prá frente tivemos um monte de Presidentes...imprudentes e imorais(...)</a:t>
            </a:r>
            <a:endParaRPr lang="pt-BR" dirty="0">
              <a:solidFill>
                <a:srgbClr val="92D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51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4.bp.blogspot.com/_BEtazqBNPfE/Skkf8bpDakI/AAAAAAAAACs/J3Ujz6glsJk/s400/bod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33605"/>
            <a:ext cx="7572428" cy="6524395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178276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O Lula e o PT estão tentando cruzar cabra com periscópio, para ver se acham um bode expiatório(...)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221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api.ning.com/files/oMNn2NjqYe72Mk44D9tbE9g-RT5cNTgYxS38Oxy8fLi0xs0NeEa62Ttmivf1vvVRMCRDbrvSV*lKq8*7a-MxTQqwVS2Dovi5/berzoi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294409"/>
            <a:ext cx="5786478" cy="5563591"/>
          </a:xfrm>
          <a:prstGeom prst="rect">
            <a:avLst/>
          </a:prstGeom>
          <a:noFill/>
          <a:scene3d>
            <a:camera prst="isometricTopUp"/>
            <a:lightRig rig="threePt" dir="t"/>
          </a:scene3d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106838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Não confunda “militante do PT” com “mil e tanto pro PT”</a:t>
            </a:r>
            <a:endParaRPr lang="pt-BR" dirty="0"/>
          </a:p>
        </p:txBody>
      </p:sp>
    </p:spTree>
    <p:custDataLst>
      <p:tags r:id="rId1"/>
    </p:custDataLst>
  </p:cSld>
  <p:clrMapOvr>
    <a:masterClrMapping/>
  </p:clrMapOvr>
  <p:transition advTm="135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decel="100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8|5|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1|2.9|6.3|0.6|1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8|5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|12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6|6.4|5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|14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4.2|2|1.3|1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3.3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3|7.6|1.3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7|1.9|1.9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5.5|5.2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8|3.9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|8.9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6.6|14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5.3|3.7|2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140</TotalTime>
  <Words>4</Words>
  <Application>Microsoft Office PowerPoint</Application>
  <PresentationFormat>Apresentação na tela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Fundição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D&amp;C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DATA COMPANY</dc:creator>
  <cp:lastModifiedBy>DATA COMPANY</cp:lastModifiedBy>
  <cp:revision>17</cp:revision>
  <dcterms:created xsi:type="dcterms:W3CDTF">2010-05-05T13:33:14Z</dcterms:created>
  <dcterms:modified xsi:type="dcterms:W3CDTF">2010-05-12T14:04:08Z</dcterms:modified>
</cp:coreProperties>
</file>